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7" r:id="rId13"/>
    <p:sldId id="264" r:id="rId14"/>
    <p:sldId id="265" r:id="rId15"/>
    <p:sldId id="268" r:id="rId16"/>
    <p:sldId id="266" r:id="rId17"/>
    <p:sldId id="269" r:id="rId18"/>
    <p:sldId id="270" r:id="rId19"/>
    <p:sldId id="271" r:id="rId20"/>
    <p:sldId id="272" r:id="rId21"/>
    <p:sldId id="273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718CECC-B254-4FA3-94CD-2E73531896C4}" v="1" dt="2022-05-11T23:29:05.403"/>
    <p1510:client id="{83CAB813-C17D-46E3-B7F6-47C7600FB6F8}" v="2" dt="2021-12-13T17:16:37.192"/>
    <p1510:client id="{EFFCF336-28E3-4619-BE3A-582E99C463D2}" v="1" dt="2021-12-24T18:21:24.07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5" d="100"/>
          <a:sy n="75" d="100"/>
        </p:scale>
        <p:origin x="294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SAAD  KHAN" userId="S::19b-104-cs@uitu.edu.pk::44dd5f60-d3e0-4419-a154-dc90eef46009" providerId="AD" clId="Web-{6718CECC-B254-4FA3-94CD-2E73531896C4}"/>
    <pc:docChg chg="modSld">
      <pc:chgData name="ASAAD  KHAN" userId="S::19b-104-cs@uitu.edu.pk::44dd5f60-d3e0-4419-a154-dc90eef46009" providerId="AD" clId="Web-{6718CECC-B254-4FA3-94CD-2E73531896C4}" dt="2022-05-11T23:29:05.403" v="0"/>
      <pc:docMkLst>
        <pc:docMk/>
      </pc:docMkLst>
      <pc:sldChg chg="addSp">
        <pc:chgData name="ASAAD  KHAN" userId="S::19b-104-cs@uitu.edu.pk::44dd5f60-d3e0-4419-a154-dc90eef46009" providerId="AD" clId="Web-{6718CECC-B254-4FA3-94CD-2E73531896C4}" dt="2022-05-11T23:29:05.403" v="0"/>
        <pc:sldMkLst>
          <pc:docMk/>
          <pc:sldMk cId="202699398" sldId="273"/>
        </pc:sldMkLst>
        <pc:spChg chg="add">
          <ac:chgData name="ASAAD  KHAN" userId="S::19b-104-cs@uitu.edu.pk::44dd5f60-d3e0-4419-a154-dc90eef46009" providerId="AD" clId="Web-{6718CECC-B254-4FA3-94CD-2E73531896C4}" dt="2022-05-11T23:29:05.403" v="0"/>
          <ac:spMkLst>
            <pc:docMk/>
            <pc:sldMk cId="202699398" sldId="273"/>
            <ac:spMk id="2" creationId="{4356989C-A31F-6E2D-A8AD-73F459F55275}"/>
          </ac:spMkLst>
        </pc:spChg>
      </pc:sldChg>
    </pc:docChg>
  </pc:docChgLst>
  <pc:docChgLst>
    <pc:chgData name="SYED MAAZ ULLAH" userId="S::19b-066-ce@uitu.edu.pk::25712f31-4421-40f8-af98-5135095ef3af" providerId="AD" clId="Web-{83CAB813-C17D-46E3-B7F6-47C7600FB6F8}"/>
    <pc:docChg chg="modSld">
      <pc:chgData name="SYED MAAZ ULLAH" userId="S::19b-066-ce@uitu.edu.pk::25712f31-4421-40f8-af98-5135095ef3af" providerId="AD" clId="Web-{83CAB813-C17D-46E3-B7F6-47C7600FB6F8}" dt="2021-12-13T17:16:37.192" v="1" actId="14100"/>
      <pc:docMkLst>
        <pc:docMk/>
      </pc:docMkLst>
      <pc:sldChg chg="modSp">
        <pc:chgData name="SYED MAAZ ULLAH" userId="S::19b-066-ce@uitu.edu.pk::25712f31-4421-40f8-af98-5135095ef3af" providerId="AD" clId="Web-{83CAB813-C17D-46E3-B7F6-47C7600FB6F8}" dt="2021-12-13T17:15:59.583" v="0" actId="1076"/>
        <pc:sldMkLst>
          <pc:docMk/>
          <pc:sldMk cId="1604557890" sldId="263"/>
        </pc:sldMkLst>
        <pc:picChg chg="mod">
          <ac:chgData name="SYED MAAZ ULLAH" userId="S::19b-066-ce@uitu.edu.pk::25712f31-4421-40f8-af98-5135095ef3af" providerId="AD" clId="Web-{83CAB813-C17D-46E3-B7F6-47C7600FB6F8}" dt="2021-12-13T17:15:59.583" v="0" actId="1076"/>
          <ac:picMkLst>
            <pc:docMk/>
            <pc:sldMk cId="1604557890" sldId="263"/>
            <ac:picMk id="4" creationId="{00000000-0000-0000-0000-000000000000}"/>
          </ac:picMkLst>
        </pc:picChg>
      </pc:sldChg>
      <pc:sldChg chg="modSp">
        <pc:chgData name="SYED MAAZ ULLAH" userId="S::19b-066-ce@uitu.edu.pk::25712f31-4421-40f8-af98-5135095ef3af" providerId="AD" clId="Web-{83CAB813-C17D-46E3-B7F6-47C7600FB6F8}" dt="2021-12-13T17:16:37.192" v="1" actId="14100"/>
        <pc:sldMkLst>
          <pc:docMk/>
          <pc:sldMk cId="4286995603" sldId="269"/>
        </pc:sldMkLst>
        <pc:picChg chg="mod">
          <ac:chgData name="SYED MAAZ ULLAH" userId="S::19b-066-ce@uitu.edu.pk::25712f31-4421-40f8-af98-5135095ef3af" providerId="AD" clId="Web-{83CAB813-C17D-46E3-B7F6-47C7600FB6F8}" dt="2021-12-13T17:16:37.192" v="1" actId="14100"/>
          <ac:picMkLst>
            <pc:docMk/>
            <pc:sldMk cId="4286995603" sldId="269"/>
            <ac:picMk id="5" creationId="{00000000-0000-0000-0000-000000000000}"/>
          </ac:picMkLst>
        </pc:picChg>
      </pc:sldChg>
    </pc:docChg>
  </pc:docChgLst>
  <pc:docChgLst>
    <pc:chgData name="MUHAMMAD FAHAD IQBAL" userId="S::16b-186-el@uitu.edu.pk::898c2c3a-c919-4245-b5df-f5e8dd62632d" providerId="AD" clId="Web-{EFFCF336-28E3-4619-BE3A-582E99C463D2}"/>
    <pc:docChg chg="modSld">
      <pc:chgData name="MUHAMMAD FAHAD IQBAL" userId="S::16b-186-el@uitu.edu.pk::898c2c3a-c919-4245-b5df-f5e8dd62632d" providerId="AD" clId="Web-{EFFCF336-28E3-4619-BE3A-582E99C463D2}" dt="2021-12-24T18:21:24.072" v="0" actId="1076"/>
      <pc:docMkLst>
        <pc:docMk/>
      </pc:docMkLst>
      <pc:sldChg chg="modSp">
        <pc:chgData name="MUHAMMAD FAHAD IQBAL" userId="S::16b-186-el@uitu.edu.pk::898c2c3a-c919-4245-b5df-f5e8dd62632d" providerId="AD" clId="Web-{EFFCF336-28E3-4619-BE3A-582E99C463D2}" dt="2021-12-24T18:21:24.072" v="0" actId="1076"/>
        <pc:sldMkLst>
          <pc:docMk/>
          <pc:sldMk cId="2471316385" sldId="258"/>
        </pc:sldMkLst>
        <pc:picChg chg="mod">
          <ac:chgData name="MUHAMMAD FAHAD IQBAL" userId="S::16b-186-el@uitu.edu.pk::898c2c3a-c919-4245-b5df-f5e8dd62632d" providerId="AD" clId="Web-{EFFCF336-28E3-4619-BE3A-582E99C463D2}" dt="2021-12-24T18:21:24.072" v="0" actId="1076"/>
          <ac:picMkLst>
            <pc:docMk/>
            <pc:sldMk cId="2471316385" sldId="258"/>
            <ac:picMk id="4" creationId="{00000000-0000-0000-0000-000000000000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559E6C-939E-4C21-A475-4D1627549E4C}" type="datetimeFigureOut">
              <a:rPr lang="en-US" smtClean="0"/>
              <a:t>5/11/2022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C4E4A-E22D-4034-B230-19B365074E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2759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559E6C-939E-4C21-A475-4D1627549E4C}" type="datetimeFigureOut">
              <a:rPr lang="en-US" smtClean="0"/>
              <a:t>5/11/2022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C4E4A-E22D-4034-B230-19B365074E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240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559E6C-939E-4C21-A475-4D1627549E4C}" type="datetimeFigureOut">
              <a:rPr lang="en-US" smtClean="0"/>
              <a:t>5/11/2022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C4E4A-E22D-4034-B230-19B365074E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4932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559E6C-939E-4C21-A475-4D1627549E4C}" type="datetimeFigureOut">
              <a:rPr lang="en-US" smtClean="0"/>
              <a:t>5/11/2022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C4E4A-E22D-4034-B230-19B365074E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62959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559E6C-939E-4C21-A475-4D1627549E4C}" type="datetimeFigureOut">
              <a:rPr lang="en-US" smtClean="0"/>
              <a:t>5/11/2022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C4E4A-E22D-4034-B230-19B365074E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0489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559E6C-939E-4C21-A475-4D1627549E4C}" type="datetimeFigureOut">
              <a:rPr lang="en-US" smtClean="0"/>
              <a:t>5/11/2022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C4E4A-E22D-4034-B230-19B365074E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0432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559E6C-939E-4C21-A475-4D1627549E4C}" type="datetimeFigureOut">
              <a:rPr lang="en-US" smtClean="0"/>
              <a:t>5/11/2022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C4E4A-E22D-4034-B230-19B365074E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3464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559E6C-939E-4C21-A475-4D1627549E4C}" type="datetimeFigureOut">
              <a:rPr lang="en-US" smtClean="0"/>
              <a:t>5/11/2022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C4E4A-E22D-4034-B230-19B365074E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3260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559E6C-939E-4C21-A475-4D1627549E4C}" type="datetimeFigureOut">
              <a:rPr lang="en-US" smtClean="0"/>
              <a:t>5/11/2022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C4E4A-E22D-4034-B230-19B365074E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7156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559E6C-939E-4C21-A475-4D1627549E4C}" type="datetimeFigureOut">
              <a:rPr lang="en-US" smtClean="0"/>
              <a:t>5/11/2022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C4E4A-E22D-4034-B230-19B365074E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0383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559E6C-939E-4C21-A475-4D1627549E4C}" type="datetimeFigureOut">
              <a:rPr lang="en-US" smtClean="0"/>
              <a:t>5/11/2022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C4E4A-E22D-4034-B230-19B365074E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2473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559E6C-939E-4C21-A475-4D1627549E4C}" type="datetimeFigureOut">
              <a:rPr lang="en-US" smtClean="0"/>
              <a:t>5/11/2022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5C4E4A-E22D-4034-B230-19B365074E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0460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Chapter # 2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13150" y="3509963"/>
            <a:ext cx="4965700" cy="1655762"/>
          </a:xfrm>
        </p:spPr>
        <p:txBody>
          <a:bodyPr/>
          <a:lstStyle/>
          <a:p>
            <a:r>
              <a:rPr lang="en-US" dirty="0"/>
              <a:t>Applied numerical analysis by GERALD  </a:t>
            </a:r>
          </a:p>
          <a:p>
            <a:pPr algn="r"/>
            <a:r>
              <a:rPr lang="en-US" dirty="0"/>
              <a:t>7</a:t>
            </a:r>
            <a:r>
              <a:rPr lang="en-US" baseline="30000" dirty="0"/>
              <a:t>th</a:t>
            </a:r>
            <a:r>
              <a:rPr lang="en-US" dirty="0"/>
              <a:t> edition.</a:t>
            </a:r>
          </a:p>
        </p:txBody>
      </p:sp>
    </p:spTree>
    <p:extLst>
      <p:ext uri="{BB962C8B-B14F-4D97-AF65-F5344CB8AC3E}">
        <p14:creationId xmlns:p14="http://schemas.microsoft.com/office/powerpoint/2010/main" val="38994542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36248" t="24262" r="20719" b="32459"/>
          <a:stretch/>
        </p:blipFill>
        <p:spPr>
          <a:xfrm>
            <a:off x="0" y="0"/>
            <a:ext cx="10807908" cy="6793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251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4499" t="23607" r="17031" b="37486"/>
          <a:stretch/>
        </p:blipFill>
        <p:spPr>
          <a:xfrm>
            <a:off x="0" y="0"/>
            <a:ext cx="10741044" cy="4467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7202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41635" t="38361" r="46125" b="53153"/>
          <a:stretch/>
        </p:blipFill>
        <p:spPr>
          <a:xfrm>
            <a:off x="179881" y="230187"/>
            <a:ext cx="3681781" cy="1595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3670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34144" t="35000" r="16898" b="15741"/>
          <a:stretch/>
        </p:blipFill>
        <p:spPr>
          <a:xfrm>
            <a:off x="-1" y="69056"/>
            <a:ext cx="7937501" cy="499143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335" y="5060488"/>
            <a:ext cx="7337993" cy="1761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3475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1187318" cy="3373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9956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600" y="0"/>
            <a:ext cx="10515600" cy="841375"/>
          </a:xfrm>
        </p:spPr>
        <p:txBody>
          <a:bodyPr/>
          <a:lstStyle/>
          <a:p>
            <a:r>
              <a:rPr lang="en-US" dirty="0" err="1"/>
              <a:t>Crout</a:t>
            </a:r>
            <a:r>
              <a:rPr lang="en-US" dirty="0"/>
              <a:t> Method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9210" y="-1773"/>
            <a:ext cx="3371380" cy="140829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28111"/>
            <a:ext cx="1402202" cy="48162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85" y="1709055"/>
            <a:ext cx="4218798" cy="103641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599" y="2823968"/>
            <a:ext cx="6370872" cy="115834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599" y="4162908"/>
            <a:ext cx="8388823" cy="1390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3397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9474867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8147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242560" cy="6858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9366" y="208210"/>
            <a:ext cx="5675868" cy="1615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4488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07" y="-2049"/>
            <a:ext cx="5029636" cy="605994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78" y="6057900"/>
            <a:ext cx="5279594" cy="79864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8465" y="0"/>
            <a:ext cx="5145470" cy="673056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356989C-A31F-6E2D-A8AD-73F459F55275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026993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7199" t="25555" r="8912" b="18148"/>
          <a:stretch/>
        </p:blipFill>
        <p:spPr>
          <a:xfrm>
            <a:off x="114300" y="140494"/>
            <a:ext cx="10514158" cy="5790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3114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32639" t="31666" r="9607" b="20371"/>
          <a:stretch/>
        </p:blipFill>
        <p:spPr>
          <a:xfrm>
            <a:off x="165099" y="58530"/>
            <a:ext cx="10799713" cy="5605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3163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32408" t="27222" r="9375" b="46667"/>
          <a:stretch/>
        </p:blipFill>
        <p:spPr>
          <a:xfrm>
            <a:off x="25400" y="47625"/>
            <a:ext cx="6388100" cy="179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6473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7431" t="35000" r="14583" b="22407"/>
          <a:stretch/>
        </p:blipFill>
        <p:spPr>
          <a:xfrm>
            <a:off x="0" y="88900"/>
            <a:ext cx="9436100" cy="4331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4537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6621" t="21296" r="15278" b="15000"/>
          <a:stretch/>
        </p:blipFill>
        <p:spPr>
          <a:xfrm>
            <a:off x="0" y="-1"/>
            <a:ext cx="9014056" cy="6176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8501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6194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5876925"/>
            <a:ext cx="8242300" cy="981075"/>
          </a:xfrm>
        </p:spPr>
        <p:txBody>
          <a:bodyPr>
            <a:normAutofit fontScale="90000"/>
          </a:bodyPr>
          <a:lstStyle/>
          <a:p>
            <a:r>
              <a:rPr lang="en-US" dirty="0"/>
              <a:t>Numerical Methods for Engineering</a:t>
            </a:r>
            <a:br>
              <a:rPr lang="en-US" dirty="0"/>
            </a:br>
            <a:r>
              <a:rPr lang="en-US" dirty="0"/>
              <a:t>6</a:t>
            </a:r>
            <a:r>
              <a:rPr lang="en-US" baseline="30000" dirty="0"/>
              <a:t>th</a:t>
            </a:r>
            <a:r>
              <a:rPr lang="en-US" dirty="0"/>
              <a:t> </a:t>
            </a:r>
            <a:r>
              <a:rPr lang="en-US" dirty="0" err="1"/>
              <a:t>edi</a:t>
            </a:r>
            <a:r>
              <a:rPr lang="en-US" dirty="0"/>
              <a:t>. Steven </a:t>
            </a:r>
            <a:r>
              <a:rPr lang="en-US" dirty="0" err="1"/>
              <a:t>Chapra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2037" t="22778" r="11111" b="13334"/>
          <a:stretch/>
        </p:blipFill>
        <p:spPr>
          <a:xfrm>
            <a:off x="73742" y="-114710"/>
            <a:ext cx="10845800" cy="5635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5578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584616" y="389743"/>
                <a:ext cx="3533916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 …….(∗)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616" y="389743"/>
                <a:ext cx="3533916" cy="55399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584616" y="943741"/>
                <a:ext cx="1674241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 =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𝐿𝑈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616" y="943741"/>
                <a:ext cx="1674241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584616" y="2119508"/>
                <a:ext cx="2113271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616" y="2119508"/>
                <a:ext cx="2113271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584615" y="3010465"/>
                <a:ext cx="4393062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………(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615" y="3010465"/>
                <a:ext cx="4393062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584616" y="3713731"/>
                <a:ext cx="2602892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𝐿𝑒𝑡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616" y="3713731"/>
                <a:ext cx="2602892" cy="5539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584615" y="4544728"/>
                <a:ext cx="2667140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𝑃𝑢𝑡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𝐸𝑞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615" y="4544728"/>
                <a:ext cx="2667140" cy="55399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501356" y="5593160"/>
                <a:ext cx="3458639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𝑒𝑞</m:t>
                      </m:r>
                      <m:d>
                        <m:d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⇒ 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356" y="5593160"/>
                <a:ext cx="3458639" cy="55399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6658130" y="405767"/>
                <a:ext cx="4102277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𝑆𝑜𝑙𝑣𝑒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𝑓𝑖𝑟𝑠𝑡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𝐿𝑌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8130" y="405767"/>
                <a:ext cx="4102277" cy="55399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6658130" y="1220740"/>
                <a:ext cx="4174733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𝑇h𝑒𝑛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𝑆𝑜𝑙𝑣𝑒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𝑈𝑋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8130" y="1220740"/>
                <a:ext cx="4174733" cy="55399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584615" y="1494347"/>
                <a:ext cx="2387961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𝑃𝑢𝑡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𝑒𝑞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 ∗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615" y="1494347"/>
                <a:ext cx="2387961" cy="55399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5621311" y="2983041"/>
                <a:ext cx="4347148" cy="117378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1311" y="2983041"/>
                <a:ext cx="4347148" cy="117378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5758720" y="4544728"/>
                <a:ext cx="4347148" cy="117378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−4</m:t>
                                </m:r>
                              </m:e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8720" y="4544728"/>
                <a:ext cx="4347148" cy="1173783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76353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778CD74E6EC074C877E48E8459BCA24" ma:contentTypeVersion="4" ma:contentTypeDescription="Create a new document." ma:contentTypeScope="" ma:versionID="6a9bc0fa1bf1e0b0be1d938e8bfa452c">
  <xsd:schema xmlns:xsd="http://www.w3.org/2001/XMLSchema" xmlns:xs="http://www.w3.org/2001/XMLSchema" xmlns:p="http://schemas.microsoft.com/office/2006/metadata/properties" xmlns:ns2="a112da84-b477-42c9-9cd0-ab67bc7e7985" targetNamespace="http://schemas.microsoft.com/office/2006/metadata/properties" ma:root="true" ma:fieldsID="e76fb157e36846d6bea81cc2f3437437" ns2:_="">
    <xsd:import namespace="a112da84-b477-42c9-9cd0-ab67bc7e798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112da84-b477-42c9-9cd0-ab67bc7e798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C603448-6211-46E9-8BEC-CC329E95227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8B60BEB-637A-4327-8AE1-1817AE8EF4C4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E5A65A0A-3BE7-4043-A3D5-9602598C9664}"/>
</file>

<file path=docProps/app.xml><?xml version="1.0" encoding="utf-8"?>
<Properties xmlns="http://schemas.openxmlformats.org/officeDocument/2006/extended-properties" xmlns:vt="http://schemas.openxmlformats.org/officeDocument/2006/docPropsVTypes">
  <TotalTime>146</TotalTime>
  <Words>69</Words>
  <Application>Microsoft Office PowerPoint</Application>
  <PresentationFormat>Widescreen</PresentationFormat>
  <Paragraphs>17</Paragraphs>
  <Slides>18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Office Theme</vt:lpstr>
      <vt:lpstr>Chapter # 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Numerical Methods for Engineering 6th edi. Steven Chapra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Crout Method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Ahmed Farid</dc:creator>
  <cp:lastModifiedBy>Ahmed Farid</cp:lastModifiedBy>
  <cp:revision>25</cp:revision>
  <dcterms:created xsi:type="dcterms:W3CDTF">2021-03-29T05:02:22Z</dcterms:created>
  <dcterms:modified xsi:type="dcterms:W3CDTF">2022-05-11T23:29:06Z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0x0101001778CD74E6EC074C877E48E8459BCA24</vt:lpwstr>
  </property>
</Properties>
</file>